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4"/>
    <p:restoredTop sz="94666"/>
  </p:normalViewPr>
  <p:slideViewPr>
    <p:cSldViewPr>
      <p:cViewPr varScale="1">
        <p:scale>
          <a:sx n="102" d="100"/>
          <a:sy n="102" d="100"/>
        </p:scale>
        <p:origin x="8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6/7/18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1886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0" y="5325015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/>
              <a:t>Formación Desarrollo Aplicaciones Web </a:t>
            </a:r>
            <a:r>
              <a:rPr lang="es-ES_tradnl" sz="2800" b="1"/>
              <a:t>con Angular</a:t>
            </a:r>
            <a:endParaRPr lang="es-ES_tradnl" sz="2800" b="1" dirty="0"/>
          </a:p>
          <a:p>
            <a:pPr algn="ctr"/>
            <a:r>
              <a:rPr lang="es-ES" sz="2800" dirty="0"/>
              <a:t>1.- Introducción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128"/>
            <a:ext cx="9144000" cy="40370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854" y="1909115"/>
            <a:ext cx="1908291" cy="20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412279" y="1484784"/>
            <a:ext cx="833618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Angular es un 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framework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para aplicaciones web desarrollado en </a:t>
            </a:r>
            <a:r>
              <a:rPr lang="es-E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TypeScript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, de código abierto, mantenido por Google, que se utiliza para crear y mantener aplicaciones web SPA.</a:t>
            </a:r>
          </a:p>
          <a:p>
            <a:pPr algn="just"/>
            <a:endParaRPr lang="es-ES" sz="16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https://</a:t>
            </a:r>
            <a:r>
              <a:rPr lang="es-ES" sz="2400" dirty="0" err="1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angular.io</a:t>
            </a:r>
            <a:r>
              <a:rPr lang="es-ES" sz="2400" dirty="0">
                <a:solidFill>
                  <a:srgbClr val="0070C0"/>
                </a:solidFill>
                <a:latin typeface="Avenir Roman" charset="0"/>
                <a:ea typeface="Avenir Roman" charset="0"/>
                <a:cs typeface="Avenir Roman" charset="0"/>
              </a:rPr>
              <a:t>/</a:t>
            </a:r>
          </a:p>
          <a:p>
            <a:pPr algn="just"/>
            <a:endParaRPr lang="es-ES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algn="just"/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F2947-B61F-0642-811D-74126FF2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140968"/>
            <a:ext cx="4153185" cy="3259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2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1560" y="1393612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Versiones de Angular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2" y="2008058"/>
            <a:ext cx="9012472" cy="40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7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9" y="59140"/>
            <a:ext cx="1015752" cy="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0" y="637127"/>
            <a:ext cx="9144000" cy="559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Angular | Introducción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1560" y="1393612"/>
            <a:ext cx="784887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charset="0"/>
              <a:buChar char="•"/>
            </a:pP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Características</a:t>
            </a:r>
          </a:p>
          <a:p>
            <a:pPr algn="just"/>
            <a:endParaRPr lang="es-ES" sz="28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Multiplataforma: Escritorio, nativas y PWA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Modularidad: Orientado a componentes</a:t>
            </a:r>
          </a:p>
          <a:p>
            <a:pPr marL="914400" lvl="1" indent="-457200" algn="just">
              <a:buFont typeface="Arial" charset="0"/>
              <a:buChar char="•"/>
            </a:pPr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Funcionalidad: Librerías en todas las capas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  <a:p>
            <a:pPr marL="914400" lvl="1" indent="-457200" algn="just">
              <a:buFont typeface="Arial" charset="0"/>
              <a:buChar char="•"/>
            </a:pP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Productividad: Angular CLI y soporte IDES</a:t>
            </a:r>
          </a:p>
          <a:p>
            <a:pPr lvl="1" algn="just"/>
            <a:endParaRPr lang="es-ES" sz="2400" dirty="0">
              <a:solidFill>
                <a:schemeClr val="tx1">
                  <a:lumMod val="85000"/>
                  <a:lumOff val="1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6133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7251</TotalTime>
  <Words>49</Words>
  <Application>Microsoft Macintosh PowerPoint</Application>
  <PresentationFormat>Presentación en pantalla (4:3)</PresentationFormat>
  <Paragraphs>20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Avenir Roman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</dc:creator>
  <cp:lastModifiedBy>Microsoft Office User</cp:lastModifiedBy>
  <cp:revision>76</cp:revision>
  <dcterms:created xsi:type="dcterms:W3CDTF">2016-01-18T10:38:04Z</dcterms:created>
  <dcterms:modified xsi:type="dcterms:W3CDTF">2018-07-06T12:29:26Z</dcterms:modified>
</cp:coreProperties>
</file>